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71" r:id="rId4"/>
    <p:sldId id="266" r:id="rId5"/>
    <p:sldId id="278" r:id="rId6"/>
    <p:sldId id="269" r:id="rId7"/>
    <p:sldId id="277" r:id="rId8"/>
    <p:sldId id="275" r:id="rId9"/>
    <p:sldId id="276" r:id="rId10"/>
    <p:sldId id="272" r:id="rId11"/>
    <p:sldId id="273" r:id="rId12"/>
    <p:sldId id="274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330896-0B50-46B5-9B9A-FAD56D4A83B7}" v="2349" dt="2022-04-02T18:28:42.647"/>
    <p1510:client id="{37FD850C-B597-48E9-97F0-4B2AA40BF728}" v="869" dt="2022-04-08T09:54:33.244"/>
    <p1510:client id="{44954EA4-2BA9-4EF7-B9BD-134C1652054A}" v="42" dt="2022-04-07T21:01:43.339"/>
    <p1510:client id="{B00C88C5-1561-4AEE-B6EE-5102F5560696}" v="943" dt="2022-04-05T08:56:23.195"/>
  </p1510:revLst>
</p1510:revInfo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274" autoAdjust="0"/>
  </p:normalViewPr>
  <p:slideViewPr>
    <p:cSldViewPr>
      <p:cViewPr varScale="1">
        <p:scale>
          <a:sx n="84" d="100"/>
          <a:sy n="84" d="100"/>
        </p:scale>
        <p:origin x="114" y="61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4/8/2022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4/8/2022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12797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3910" baseline="0">
                <a:solidFill>
                  <a:schemeClr val="tx1">
                    <a:lumMod val="75000"/>
                  </a:schemeClr>
                </a:solidFill>
              </a:defRPr>
            </a:lvl1pPr>
            <a:lvl2pPr marL="812582" indent="0" algn="ctr">
              <a:buNone/>
              <a:defRPr sz="3910"/>
            </a:lvl2pPr>
            <a:lvl3pPr marL="1625163" indent="0" algn="ctr">
              <a:buNone/>
              <a:defRPr sz="3910"/>
            </a:lvl3pPr>
            <a:lvl4pPr marL="2437745" indent="0" algn="ctr">
              <a:buNone/>
              <a:defRPr sz="3555"/>
            </a:lvl4pPr>
            <a:lvl5pPr marL="3250326" indent="0" algn="ctr">
              <a:buNone/>
              <a:defRPr sz="3555"/>
            </a:lvl5pPr>
            <a:lvl6pPr marL="4062908" indent="0" algn="ctr">
              <a:buNone/>
              <a:defRPr sz="3555"/>
            </a:lvl6pPr>
            <a:lvl7pPr marL="4875489" indent="0" algn="ctr">
              <a:buNone/>
              <a:defRPr sz="3555"/>
            </a:lvl7pPr>
            <a:lvl8pPr marL="5688071" indent="0" algn="ctr">
              <a:buNone/>
              <a:defRPr sz="3555"/>
            </a:lvl8pPr>
            <a:lvl9pPr marL="6500652" indent="0" algn="ctr">
              <a:buNone/>
              <a:defRPr sz="3555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3440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627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71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87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12797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391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812582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2pPr>
            <a:lvl3pPr marL="1625163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7745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4pPr>
            <a:lvl5pPr marL="3250326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5pPr>
            <a:lvl6pPr marL="4062908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6pPr>
            <a:lvl7pPr marL="4875489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7pPr>
            <a:lvl8pPr marL="5688071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8pPr>
            <a:lvl9pPr marL="6500652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27782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94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3555" b="0">
                <a:solidFill>
                  <a:schemeClr val="tx2"/>
                </a:solidFill>
              </a:defRPr>
            </a:lvl1pPr>
            <a:lvl2pPr marL="812582" indent="0">
              <a:buNone/>
              <a:defRPr sz="3555" b="1"/>
            </a:lvl2pPr>
            <a:lvl3pPr marL="1625163" indent="0">
              <a:buNone/>
              <a:defRPr sz="3199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3555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812582" indent="0">
              <a:buNone/>
              <a:defRPr sz="3555" b="1"/>
            </a:lvl2pPr>
            <a:lvl3pPr marL="1625163" indent="0">
              <a:buNone/>
              <a:defRPr sz="3199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marL="0" lvl="0" indent="0" algn="l" defTabSz="1625163" rtl="0" eaLnBrk="1" latinLnBrk="0" hangingPunct="1">
              <a:lnSpc>
                <a:spcPct val="90000"/>
              </a:lnSpc>
              <a:spcBef>
                <a:spcPts val="3555"/>
              </a:spcBef>
              <a:buFontTx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147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279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966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5687" b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3555"/>
            </a:lvl1pPr>
            <a:lvl2pPr>
              <a:defRPr sz="3199"/>
            </a:lvl2pPr>
            <a:lvl3pPr>
              <a:defRPr sz="2844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1422"/>
              </a:spcBef>
              <a:buNone/>
              <a:defRPr sz="2310"/>
            </a:lvl1pPr>
            <a:lvl2pPr marL="812582" indent="0">
              <a:buNone/>
              <a:defRPr sz="2133"/>
            </a:lvl2pPr>
            <a:lvl3pPr marL="1625163" indent="0">
              <a:buNone/>
              <a:defRPr sz="1777"/>
            </a:lvl3pPr>
            <a:lvl4pPr marL="2437745" indent="0">
              <a:buNone/>
              <a:defRPr sz="1600"/>
            </a:lvl4pPr>
            <a:lvl5pPr marL="3250326" indent="0">
              <a:buNone/>
              <a:defRPr sz="1600"/>
            </a:lvl5pPr>
            <a:lvl6pPr marL="4062908" indent="0">
              <a:buNone/>
              <a:defRPr sz="1600"/>
            </a:lvl6pPr>
            <a:lvl7pPr marL="4875489" indent="0">
              <a:buNone/>
              <a:defRPr sz="1600"/>
            </a:lvl7pPr>
            <a:lvl8pPr marL="5688071" indent="0">
              <a:buNone/>
              <a:defRPr sz="1600"/>
            </a:lvl8pPr>
            <a:lvl9pPr marL="6500652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23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4976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5687">
                <a:solidFill>
                  <a:schemeClr val="bg1"/>
                </a:solidFill>
              </a:defRPr>
            </a:lvl1pPr>
            <a:lvl2pPr marL="812582" indent="0">
              <a:buNone/>
              <a:defRPr sz="4976"/>
            </a:lvl2pPr>
            <a:lvl3pPr marL="1625163" indent="0">
              <a:buNone/>
              <a:defRPr sz="4266"/>
            </a:lvl3pPr>
            <a:lvl4pPr marL="2437745" indent="0">
              <a:buNone/>
              <a:defRPr sz="3555"/>
            </a:lvl4pPr>
            <a:lvl5pPr marL="3250326" indent="0">
              <a:buNone/>
              <a:defRPr sz="3555"/>
            </a:lvl5pPr>
            <a:lvl6pPr marL="4062908" indent="0">
              <a:buNone/>
              <a:defRPr sz="3555"/>
            </a:lvl6pPr>
            <a:lvl7pPr marL="4875489" indent="0">
              <a:buNone/>
              <a:defRPr sz="3555"/>
            </a:lvl7pPr>
            <a:lvl8pPr marL="5688071" indent="0">
              <a:buNone/>
              <a:defRPr sz="3555"/>
            </a:lvl8pPr>
            <a:lvl9pPr marL="6500652" indent="0">
              <a:buNone/>
              <a:defRPr sz="3555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422"/>
              </a:spcBef>
              <a:buNone/>
              <a:defRPr sz="2310">
                <a:solidFill>
                  <a:schemeClr val="bg1">
                    <a:lumMod val="85000"/>
                  </a:schemeClr>
                </a:solidFill>
              </a:defRPr>
            </a:lvl1pPr>
            <a:lvl2pPr marL="812582" indent="0">
              <a:buNone/>
              <a:defRPr sz="2133"/>
            </a:lvl2pPr>
            <a:lvl3pPr marL="1625163" indent="0">
              <a:buNone/>
              <a:defRPr sz="1777"/>
            </a:lvl3pPr>
            <a:lvl4pPr marL="2437745" indent="0">
              <a:buNone/>
              <a:defRPr sz="1600"/>
            </a:lvl4pPr>
            <a:lvl5pPr marL="3250326" indent="0">
              <a:buNone/>
              <a:defRPr sz="1600"/>
            </a:lvl5pPr>
            <a:lvl6pPr marL="4062908" indent="0">
              <a:buNone/>
              <a:defRPr sz="1600"/>
            </a:lvl6pPr>
            <a:lvl7pPr marL="4875489" indent="0">
              <a:buNone/>
              <a:defRPr sz="1600"/>
            </a:lvl7pPr>
            <a:lvl8pPr marL="5688071" indent="0">
              <a:buNone/>
              <a:defRPr sz="1600"/>
            </a:lvl8pPr>
            <a:lvl9pPr marL="6500652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07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66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66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6398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1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adafruit/24343410397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5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10" descr="A picture containing toy&#10;&#10;Description automatically generated">
            <a:extLst>
              <a:ext uri="{FF2B5EF4-FFF2-40B4-BE49-F238E27FC236}">
                <a16:creationId xmlns:a16="http://schemas.microsoft.com/office/drawing/2014/main" id="{C1CC9E71-C914-5C4E-72A7-B099802357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3731" b="3198"/>
          <a:stretch/>
        </p:blipFill>
        <p:spPr>
          <a:xfrm>
            <a:off x="13832" y="13811"/>
            <a:ext cx="1218880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3" y="758952"/>
            <a:ext cx="9415867" cy="4041648"/>
          </a:xfrm>
        </p:spPr>
        <p:txBody>
          <a:bodyPr>
            <a:normAutofit/>
          </a:bodyPr>
          <a:lstStyle/>
          <a:p>
            <a:r>
              <a:rPr lang="en-US" err="1"/>
              <a:t>masKey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3" y="4800600"/>
            <a:ext cx="9415867" cy="16916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000">
                <a:solidFill>
                  <a:schemeClr val="tx1"/>
                </a:solidFill>
                <a:ea typeface="+mn-lt"/>
                <a:cs typeface="+mn-lt"/>
              </a:rPr>
              <a:t>Megoldás a maszkviselés problémáira!</a:t>
            </a:r>
            <a:endParaRPr lang="en-US" sz="3000">
              <a:solidFill>
                <a:schemeClr val="tx1"/>
              </a:solidFill>
            </a:endParaRPr>
          </a:p>
          <a:p>
            <a:br>
              <a:rPr lang="en-US" sz="3000">
                <a:solidFill>
                  <a:schemeClr val="tx1"/>
                </a:solidFill>
              </a:rPr>
            </a:br>
            <a:endParaRPr lang="en-US" sz="3000">
              <a:solidFill>
                <a:schemeClr val="tx1"/>
              </a:solidFill>
            </a:endParaRPr>
          </a:p>
          <a:p>
            <a:endParaRPr lang="en-US" sz="3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8792" y="539087"/>
            <a:ext cx="4532866" cy="158489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Kihívások</a:t>
            </a:r>
          </a:p>
        </p:txBody>
      </p:sp>
      <p:pic>
        <p:nvPicPr>
          <p:cNvPr id="4" name="Picture 4" descr="A picture containing indoor, blue&#10;&#10;Description automatically generated">
            <a:extLst>
              <a:ext uri="{FF2B5EF4-FFF2-40B4-BE49-F238E27FC236}">
                <a16:creationId xmlns:a16="http://schemas.microsoft.com/office/drawing/2014/main" id="{6B8DD0F9-8B7A-0CB8-46CC-B8C9960103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88" b="1"/>
          <a:stretch/>
        </p:blipFill>
        <p:spPr>
          <a:xfrm rot="5400000">
            <a:off x="-382384" y="382384"/>
            <a:ext cx="6858000" cy="609323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791" y="2438399"/>
            <a:ext cx="4570811" cy="388051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Milyen</a:t>
            </a:r>
            <a:r>
              <a:rPr lang="en-US" dirty="0"/>
              <a:t> </a:t>
            </a:r>
            <a:r>
              <a:rPr lang="en-US" dirty="0" err="1"/>
              <a:t>modulokat</a:t>
            </a:r>
            <a:r>
              <a:rPr lang="en-US" dirty="0"/>
              <a:t> </a:t>
            </a:r>
            <a:r>
              <a:rPr lang="en-US" dirty="0" err="1"/>
              <a:t>használjunk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érzékeljünk</a:t>
            </a:r>
            <a:r>
              <a:rPr lang="en-US" dirty="0"/>
              <a:t> </a:t>
            </a:r>
            <a:r>
              <a:rPr lang="en-US" dirty="0" err="1"/>
              <a:t>arcot</a:t>
            </a:r>
            <a:r>
              <a:rPr lang="en-US" dirty="0"/>
              <a:t>, </a:t>
            </a:r>
            <a:r>
              <a:rPr lang="en-US" dirty="0" err="1"/>
              <a:t>maszkot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jelezzünk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illetőnek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akadályozzuk</a:t>
            </a:r>
            <a:r>
              <a:rPr lang="en-US" dirty="0"/>
              <a:t> meg a robot </a:t>
            </a:r>
            <a:r>
              <a:rPr lang="en-US" dirty="0" err="1"/>
              <a:t>felborulását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kerüljük</a:t>
            </a:r>
            <a:r>
              <a:rPr lang="en-US" dirty="0"/>
              <a:t> ki a </a:t>
            </a:r>
            <a:r>
              <a:rPr lang="en-US" dirty="0" err="1"/>
              <a:t>különböző</a:t>
            </a:r>
            <a:r>
              <a:rPr lang="en-US" dirty="0"/>
              <a:t> </a:t>
            </a:r>
            <a:r>
              <a:rPr lang="en-US" dirty="0" err="1"/>
              <a:t>akadályokat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 </a:t>
            </a:r>
            <a:r>
              <a:rPr lang="en-US" dirty="0" err="1"/>
              <a:t>tegyük</a:t>
            </a:r>
            <a:r>
              <a:rPr lang="en-US" dirty="0"/>
              <a:t> </a:t>
            </a:r>
            <a:r>
              <a:rPr lang="en-US" dirty="0" err="1"/>
              <a:t>felhasználóbaráttá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eszközt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Műszaki</a:t>
            </a:r>
            <a:r>
              <a:rPr lang="en-US" dirty="0"/>
              <a:t> </a:t>
            </a:r>
            <a:r>
              <a:rPr lang="en-US" dirty="0" err="1"/>
              <a:t>informatikai</a:t>
            </a:r>
            <a:r>
              <a:rPr lang="en-US" dirty="0"/>
              <a:t>, </a:t>
            </a:r>
            <a:r>
              <a:rPr lang="en-US" dirty="0" err="1"/>
              <a:t>programozási</a:t>
            </a:r>
            <a:r>
              <a:rPr lang="en-US" dirty="0"/>
              <a:t> </a:t>
            </a:r>
            <a:r>
              <a:rPr lang="en-US" dirty="0" err="1"/>
              <a:t>ismeretek</a:t>
            </a:r>
            <a:r>
              <a:rPr lang="en-US" dirty="0"/>
              <a:t> </a:t>
            </a:r>
            <a:r>
              <a:rPr lang="en-US" dirty="0" err="1"/>
              <a:t>hiánya</a:t>
            </a:r>
            <a:r>
              <a:rPr lang="en-US" dirty="0"/>
              <a:t> (</a:t>
            </a:r>
            <a:r>
              <a:rPr lang="en-US" dirty="0" err="1"/>
              <a:t>gimnáziumi</a:t>
            </a:r>
            <a:r>
              <a:rPr lang="en-US" dirty="0"/>
              <a:t> </a:t>
            </a:r>
            <a:r>
              <a:rPr lang="en-US" dirty="0" err="1"/>
              <a:t>osztály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2708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19" y="236262"/>
            <a:ext cx="9690116" cy="676540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619" y="1194446"/>
            <a:ext cx="10526024" cy="5577267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US" sz="3200" dirty="0"/>
              <a:t>Miket </a:t>
            </a:r>
            <a:r>
              <a:rPr lang="en-US" sz="3200" dirty="0" err="1"/>
              <a:t>értünk</a:t>
            </a:r>
            <a:r>
              <a:rPr lang="en-US" sz="3200" dirty="0"/>
              <a:t> </a:t>
            </a:r>
            <a:r>
              <a:rPr lang="en-US" sz="3200" dirty="0" err="1"/>
              <a:t>el</a:t>
            </a:r>
            <a:r>
              <a:rPr lang="en-US" sz="3200" dirty="0"/>
              <a:t> </a:t>
            </a:r>
            <a:r>
              <a:rPr lang="en-US" sz="3200" dirty="0" err="1"/>
              <a:t>eddig</a:t>
            </a:r>
            <a:r>
              <a:rPr lang="en-US" sz="3200" dirty="0"/>
              <a:t>?</a:t>
            </a:r>
            <a:endParaRPr lang="en-US" sz="2000" dirty="0"/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Önjáró</a:t>
            </a:r>
            <a:r>
              <a:rPr lang="en-US" sz="2800" dirty="0"/>
              <a:t> robot (</a:t>
            </a:r>
            <a:r>
              <a:rPr lang="en-US" sz="2800" dirty="0" err="1"/>
              <a:t>akadály</a:t>
            </a:r>
            <a:r>
              <a:rPr lang="en-US" sz="2800" dirty="0"/>
              <a:t>, </a:t>
            </a:r>
            <a:r>
              <a:rPr lang="en-US" sz="2800" dirty="0" err="1"/>
              <a:t>lépcső</a:t>
            </a:r>
            <a:r>
              <a:rPr lang="en-US" sz="2800" dirty="0"/>
              <a:t> </a:t>
            </a:r>
            <a:r>
              <a:rPr lang="en-US" sz="2800" dirty="0" err="1"/>
              <a:t>kikerülés</a:t>
            </a:r>
            <a:r>
              <a:rPr lang="en-US" sz="2800" dirty="0"/>
              <a:t>).</a:t>
            </a:r>
            <a:endParaRPr lang="en-US" dirty="0"/>
          </a:p>
          <a:p>
            <a:pPr marL="0" indent="0">
              <a:buNone/>
            </a:pPr>
            <a:r>
              <a:rPr lang="en-US" sz="2800" dirty="0">
                <a:ea typeface="+mn-lt"/>
                <a:cs typeface="+mn-lt"/>
              </a:rPr>
              <a:t>- </a:t>
            </a:r>
            <a:r>
              <a:rPr lang="en-US" sz="2800" dirty="0" err="1">
                <a:ea typeface="+mn-lt"/>
                <a:cs typeface="+mn-lt"/>
              </a:rPr>
              <a:t>Automatikus</a:t>
            </a:r>
            <a:r>
              <a:rPr lang="en-US" sz="2800" dirty="0">
                <a:ea typeface="+mn-lt"/>
                <a:cs typeface="+mn-lt"/>
              </a:rPr>
              <a:t> </a:t>
            </a:r>
            <a:r>
              <a:rPr lang="en-US" sz="2800" dirty="0" err="1">
                <a:ea typeface="+mn-lt"/>
                <a:cs typeface="+mn-lt"/>
              </a:rPr>
              <a:t>indulás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dirty="0"/>
          </a:p>
          <a:p>
            <a:pPr marL="0" indent="0">
              <a:buNone/>
            </a:pPr>
            <a:r>
              <a:rPr lang="en-US" sz="2800" dirty="0">
                <a:ea typeface="+mn-lt"/>
                <a:cs typeface="+mn-lt"/>
              </a:rPr>
              <a:t>- </a:t>
            </a:r>
            <a:r>
              <a:rPr lang="en-US" sz="2800" dirty="0" err="1">
                <a:ea typeface="+mn-lt"/>
                <a:cs typeface="+mn-lt"/>
              </a:rPr>
              <a:t>Egyszerű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kezelés</a:t>
            </a:r>
            <a:r>
              <a:rPr lang="en-US" sz="2800" dirty="0">
                <a:ea typeface="+mn-lt"/>
                <a:cs typeface="+mn-lt"/>
              </a:rPr>
              <a:t>.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Adatvédelmi</a:t>
            </a:r>
            <a:r>
              <a:rPr lang="en-US" sz="2800" dirty="0"/>
              <a:t> </a:t>
            </a:r>
            <a:r>
              <a:rPr lang="en-US" sz="2800" dirty="0" err="1"/>
              <a:t>garancia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Testreszabható</a:t>
            </a:r>
            <a:r>
              <a:rPr lang="en-US" sz="2800" dirty="0"/>
              <a:t> </a:t>
            </a:r>
            <a:r>
              <a:rPr lang="en-US" sz="2800" dirty="0" err="1"/>
              <a:t>visszajelzések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Beállítások</a:t>
            </a:r>
            <a:r>
              <a:rPr lang="en-US" sz="2800" dirty="0"/>
              <a:t> </a:t>
            </a:r>
            <a:r>
              <a:rPr lang="en-US" sz="2800" dirty="0" err="1"/>
              <a:t>módosíthatósága</a:t>
            </a:r>
            <a:r>
              <a:rPr lang="en-US" sz="2800" dirty="0"/>
              <a:t> (Nem </a:t>
            </a:r>
            <a:r>
              <a:rPr lang="en-US" sz="2800" dirty="0" err="1"/>
              <a:t>szükséges</a:t>
            </a:r>
            <a:r>
              <a:rPr lang="en-US" sz="2800" dirty="0"/>
              <a:t>!)</a:t>
            </a:r>
          </a:p>
          <a:p>
            <a:pPr marL="0" indent="0">
              <a:buNone/>
            </a:pPr>
            <a:r>
              <a:rPr lang="en-US" sz="2800" dirty="0"/>
              <a:t>- Széles </a:t>
            </a:r>
            <a:r>
              <a:rPr lang="en-US" sz="2800" dirty="0" err="1"/>
              <a:t>körben</a:t>
            </a:r>
            <a:r>
              <a:rPr lang="en-US" sz="2800" dirty="0"/>
              <a:t> </a:t>
            </a:r>
            <a:r>
              <a:rPr lang="en-US" sz="2800" dirty="0" err="1"/>
              <a:t>használható</a:t>
            </a:r>
            <a:r>
              <a:rPr lang="en-US" sz="2800" dirty="0"/>
              <a:t> robot </a:t>
            </a:r>
            <a:r>
              <a:rPr lang="en-US" sz="2800" dirty="0" err="1"/>
              <a:t>megalkotása</a:t>
            </a:r>
          </a:p>
          <a:p>
            <a:pPr marL="0" indent="0">
              <a:buNone/>
            </a:pPr>
            <a:r>
              <a:rPr lang="en-US" sz="2800" dirty="0"/>
              <a:t>- Arc, </a:t>
            </a:r>
            <a:r>
              <a:rPr lang="en-US" sz="2800" dirty="0" err="1"/>
              <a:t>maszk</a:t>
            </a:r>
            <a:r>
              <a:rPr lang="en-US" sz="2800" dirty="0"/>
              <a:t> </a:t>
            </a:r>
            <a:r>
              <a:rPr lang="en-US" sz="2800" dirty="0" err="1"/>
              <a:t>érzékelés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Figyelmeztetés</a:t>
            </a:r>
            <a:r>
              <a:rPr lang="en-US" sz="2800" dirty="0"/>
              <a:t> </a:t>
            </a:r>
            <a:r>
              <a:rPr lang="en-US" sz="2800" dirty="0" err="1"/>
              <a:t>maszkhiány</a:t>
            </a:r>
            <a:r>
              <a:rPr lang="en-US" sz="2800" dirty="0"/>
              <a:t> </a:t>
            </a:r>
            <a:r>
              <a:rPr lang="en-US" sz="2800" dirty="0" err="1"/>
              <a:t>esetén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Színes, </a:t>
            </a:r>
            <a:r>
              <a:rPr lang="en-US" sz="2800" dirty="0" err="1"/>
              <a:t>könnyen</a:t>
            </a:r>
            <a:r>
              <a:rPr lang="en-US" sz="2800" dirty="0"/>
              <a:t> </a:t>
            </a:r>
            <a:r>
              <a:rPr lang="en-US" sz="2800" dirty="0" err="1"/>
              <a:t>értelmezhető</a:t>
            </a:r>
            <a:r>
              <a:rPr lang="en-US" sz="2800" dirty="0"/>
              <a:t> </a:t>
            </a:r>
            <a:r>
              <a:rPr lang="en-US" sz="2800" dirty="0" err="1"/>
              <a:t>konzolkimenet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Nyílt</a:t>
            </a:r>
            <a:r>
              <a:rPr lang="en-US" sz="2800" dirty="0"/>
              <a:t> </a:t>
            </a:r>
            <a:r>
              <a:rPr lang="en-US" sz="2800" dirty="0" err="1"/>
              <a:t>forráskód</a:t>
            </a:r>
            <a:r>
              <a:rPr lang="en-US" sz="2800" dirty="0"/>
              <a:t> (GitHub)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21987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 err="1"/>
              <a:t>Köszönjük</a:t>
            </a:r>
            <a:r>
              <a:rPr lang="en-US" sz="5900" dirty="0"/>
              <a:t> a </a:t>
            </a:r>
            <a:r>
              <a:rPr lang="en-US" sz="5900" dirty="0" err="1"/>
              <a:t>figyelmet</a:t>
            </a:r>
            <a:r>
              <a:rPr lang="en-US" sz="5900" dirty="0"/>
              <a:t>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>
                <a:ea typeface="+mn-lt"/>
                <a:cs typeface="+mn-lt"/>
              </a:rPr>
              <a:t>M5 </a:t>
            </a:r>
            <a:r>
              <a:rPr lang="en-US" sz="3900" dirty="0" err="1">
                <a:ea typeface="+mn-lt"/>
                <a:cs typeface="+mn-lt"/>
              </a:rPr>
              <a:t>csapata</a:t>
            </a:r>
            <a:endParaRPr lang="en-US" sz="3900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28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3F4E5A-C9EE-4859-B46B-F018F7D73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898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C5CA8-24CF-0948-FF7E-68A7365F2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31" y="4564674"/>
            <a:ext cx="4016987" cy="1543348"/>
          </a:xfrm>
        </p:spPr>
        <p:txBody>
          <a:bodyPr anchor="ctr">
            <a:normAutofit/>
          </a:bodyPr>
          <a:lstStyle/>
          <a:p>
            <a:r>
              <a:rPr lang="en-US" dirty="0" err="1"/>
              <a:t>Csapatunk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EB888-D83D-C7B6-BF8A-53BCD7739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2843" y="4305010"/>
            <a:ext cx="5924039" cy="26394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600" dirty="0" err="1"/>
              <a:t>Csapatkapitány</a:t>
            </a:r>
            <a:r>
              <a:rPr lang="en-US" sz="1600" dirty="0"/>
              <a:t>: Márkus Marcell Dávid</a:t>
            </a:r>
          </a:p>
          <a:p>
            <a:r>
              <a:rPr lang="en-US" sz="1600" dirty="0" err="1"/>
              <a:t>Szoftveres</a:t>
            </a:r>
            <a:r>
              <a:rPr lang="en-US" sz="1600" dirty="0"/>
              <a:t> </a:t>
            </a:r>
            <a:r>
              <a:rPr lang="en-US" sz="1600" dirty="0" err="1"/>
              <a:t>megoldásokért</a:t>
            </a:r>
            <a:r>
              <a:rPr lang="en-US" sz="1600" dirty="0"/>
              <a:t> </a:t>
            </a:r>
            <a:r>
              <a:rPr lang="en-US" sz="1600" dirty="0" err="1"/>
              <a:t>felelős</a:t>
            </a:r>
            <a:r>
              <a:rPr lang="en-US" sz="1600" dirty="0"/>
              <a:t>: Horváth Balázs Milán</a:t>
            </a:r>
          </a:p>
          <a:p>
            <a:r>
              <a:rPr lang="en-US" sz="1600" dirty="0"/>
              <a:t>Robot </a:t>
            </a:r>
            <a:r>
              <a:rPr lang="en-US" sz="1600" dirty="0" err="1"/>
              <a:t>felépítéséért</a:t>
            </a:r>
            <a:r>
              <a:rPr lang="en-US" sz="1600" dirty="0"/>
              <a:t> </a:t>
            </a:r>
            <a:r>
              <a:rPr lang="en-US" sz="1600" dirty="0" err="1"/>
              <a:t>felelős</a:t>
            </a:r>
            <a:r>
              <a:rPr lang="en-US" sz="1600" dirty="0"/>
              <a:t>: Szécsényi Máté</a:t>
            </a:r>
          </a:p>
          <a:p>
            <a:r>
              <a:rPr lang="en-US" sz="1600" dirty="0" err="1"/>
              <a:t>Felkészítő</a:t>
            </a:r>
            <a:r>
              <a:rPr lang="en-US" sz="1600" dirty="0"/>
              <a:t> </a:t>
            </a:r>
            <a:r>
              <a:rPr lang="en-US" sz="1600" dirty="0" err="1"/>
              <a:t>tanár</a:t>
            </a:r>
            <a:r>
              <a:rPr lang="en-US" sz="1600" dirty="0"/>
              <a:t>: Mészáros Róbert</a:t>
            </a:r>
          </a:p>
          <a:p>
            <a:r>
              <a:rPr lang="en-US" sz="1600" dirty="0" err="1">
                <a:ea typeface="+mn-lt"/>
                <a:cs typeface="+mn-lt"/>
              </a:rPr>
              <a:t>Iskolánk</a:t>
            </a:r>
            <a:r>
              <a:rPr lang="en-US" sz="1600" dirty="0">
                <a:ea typeface="+mn-lt"/>
                <a:cs typeface="+mn-lt"/>
              </a:rPr>
              <a:t>: KSZC </a:t>
            </a:r>
            <a:r>
              <a:rPr lang="en-US" sz="1600" dirty="0" err="1">
                <a:ea typeface="+mn-lt"/>
                <a:cs typeface="+mn-lt"/>
              </a:rPr>
              <a:t>Nagyatádi</a:t>
            </a:r>
            <a:r>
              <a:rPr lang="en-US" sz="1600" dirty="0">
                <a:ea typeface="+mn-lt"/>
                <a:cs typeface="+mn-lt"/>
              </a:rPr>
              <a:t> Ady Endre </a:t>
            </a:r>
            <a:r>
              <a:rPr lang="en-US" sz="1600" dirty="0" err="1">
                <a:ea typeface="+mn-lt"/>
                <a:cs typeface="+mn-lt"/>
              </a:rPr>
              <a:t>Technikum</a:t>
            </a:r>
            <a:r>
              <a:rPr lang="en-US" sz="1600" dirty="0">
                <a:ea typeface="+mn-lt"/>
                <a:cs typeface="+mn-lt"/>
              </a:rPr>
              <a:t> </a:t>
            </a:r>
            <a:r>
              <a:rPr lang="en-US" sz="1600" dirty="0" err="1">
                <a:ea typeface="+mn-lt"/>
                <a:cs typeface="+mn-lt"/>
              </a:rPr>
              <a:t>és</a:t>
            </a:r>
            <a:r>
              <a:rPr lang="en-US" sz="1600" dirty="0">
                <a:ea typeface="+mn-lt"/>
                <a:cs typeface="+mn-lt"/>
              </a:rPr>
              <a:t> </a:t>
            </a:r>
            <a:r>
              <a:rPr lang="en-US" sz="1600" dirty="0" err="1">
                <a:ea typeface="+mn-lt"/>
                <a:cs typeface="+mn-lt"/>
              </a:rPr>
              <a:t>Gimnázium</a:t>
            </a:r>
          </a:p>
          <a:p>
            <a:endParaRPr lang="en-US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A group of people standing in front of a projector screen&#10;&#10;Description automatically generated">
            <a:extLst>
              <a:ext uri="{FF2B5EF4-FFF2-40B4-BE49-F238E27FC236}">
                <a16:creationId xmlns:a16="http://schemas.microsoft.com/office/drawing/2014/main" id="{BA1A6052-D374-1BEB-92D4-FF38A2F6A7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189" r="1" b="42059"/>
          <a:stretch>
            <a:fillRect/>
          </a:stretch>
        </p:blipFill>
        <p:spPr>
          <a:xfrm>
            <a:off x="20" y="1"/>
            <a:ext cx="11289879" cy="42127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41A955B-D579-48FD-A51C-51B0C0B69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710" y="4813604"/>
            <a:ext cx="0" cy="11176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802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23" y="152036"/>
            <a:ext cx="9690116" cy="72210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Probléma</a:t>
            </a:r>
            <a:r>
              <a:rPr lang="en-US" dirty="0"/>
              <a:t> </a:t>
            </a:r>
            <a:r>
              <a:rPr lang="en-US" dirty="0" err="1"/>
              <a:t>forrása</a:t>
            </a:r>
            <a:r>
              <a:rPr lang="en-US" dirty="0"/>
              <a:t>, </a:t>
            </a:r>
            <a:r>
              <a:rPr lang="en-US" dirty="0" err="1"/>
              <a:t>megoldása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23" y="1208261"/>
            <a:ext cx="10680120" cy="53788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Maszkviselési</a:t>
            </a:r>
            <a:r>
              <a:rPr lang="en-US" sz="2400" dirty="0"/>
              <a:t> </a:t>
            </a:r>
            <a:r>
              <a:rPr lang="en-US" sz="2400" dirty="0" err="1"/>
              <a:t>kötelezettség</a:t>
            </a:r>
            <a:r>
              <a:rPr lang="en-US" sz="2400" dirty="0"/>
              <a:t> </a:t>
            </a:r>
            <a:r>
              <a:rPr lang="en-US" sz="2400" dirty="0" err="1"/>
              <a:t>ellenére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hordanak</a:t>
            </a:r>
            <a:r>
              <a:rPr lang="en-US" sz="2400" dirty="0"/>
              <a:t> </a:t>
            </a:r>
            <a:r>
              <a:rPr lang="en-US" sz="2400" dirty="0" err="1"/>
              <a:t>sokan</a:t>
            </a:r>
            <a:r>
              <a:rPr lang="en-US" sz="2400" dirty="0"/>
              <a:t> </a:t>
            </a:r>
            <a:r>
              <a:rPr lang="en-US" sz="2400" dirty="0" err="1"/>
              <a:t>maszkot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Ha </a:t>
            </a:r>
            <a:r>
              <a:rPr lang="en-US" sz="2400" dirty="0" err="1"/>
              <a:t>hordanak</a:t>
            </a:r>
            <a:r>
              <a:rPr lang="en-US" sz="2400" dirty="0"/>
              <a:t> is, </a:t>
            </a:r>
            <a:r>
              <a:rPr lang="en-US" sz="2400" dirty="0" err="1"/>
              <a:t>attól</a:t>
            </a:r>
            <a:r>
              <a:rPr lang="en-US" sz="2400" dirty="0"/>
              <a:t> a </a:t>
            </a:r>
            <a:r>
              <a:rPr lang="en-US" sz="2400" dirty="0" err="1"/>
              <a:t>lehető</a:t>
            </a:r>
            <a:r>
              <a:rPr lang="en-US" sz="2400" dirty="0"/>
              <a:t> </a:t>
            </a:r>
            <a:r>
              <a:rPr lang="en-US" sz="2400" dirty="0" err="1"/>
              <a:t>leggyorsabban</a:t>
            </a:r>
            <a:r>
              <a:rPr lang="en-US" sz="2400" dirty="0"/>
              <a:t>, </a:t>
            </a:r>
            <a:r>
              <a:rPr lang="en-US" sz="2400" dirty="0" err="1"/>
              <a:t>sokszor</a:t>
            </a:r>
            <a:r>
              <a:rPr lang="en-US" sz="2400" dirty="0"/>
              <a:t> </a:t>
            </a:r>
            <a:r>
              <a:rPr lang="en-US" sz="2400" dirty="0" err="1"/>
              <a:t>észrevétlenül</a:t>
            </a:r>
            <a:r>
              <a:rPr lang="en-US" sz="2400" dirty="0"/>
              <a:t> </a:t>
            </a:r>
            <a:r>
              <a:rPr lang="en-US" sz="2400" dirty="0" err="1"/>
              <a:t>megvállnak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szabály</a:t>
            </a:r>
            <a:r>
              <a:rPr lang="en-US" sz="2400" dirty="0"/>
              <a:t> </a:t>
            </a:r>
            <a:r>
              <a:rPr lang="en-US" sz="2400" dirty="0" err="1"/>
              <a:t>betartásának</a:t>
            </a:r>
            <a:r>
              <a:rPr lang="en-US" sz="2400" dirty="0"/>
              <a:t> </a:t>
            </a:r>
            <a:r>
              <a:rPr lang="en-US" sz="2400" dirty="0" err="1"/>
              <a:t>ellenőrzése</a:t>
            </a:r>
            <a:r>
              <a:rPr lang="en-US" sz="2400" dirty="0"/>
              <a:t> </a:t>
            </a:r>
            <a:r>
              <a:rPr lang="en-US" sz="2400" dirty="0" err="1"/>
              <a:t>emberek</a:t>
            </a:r>
            <a:r>
              <a:rPr lang="en-US" sz="2400" dirty="0"/>
              <a:t> </a:t>
            </a:r>
            <a:r>
              <a:rPr lang="en-US" sz="2400" dirty="0" err="1"/>
              <a:t>által</a:t>
            </a:r>
            <a:r>
              <a:rPr lang="en-US" sz="2400" dirty="0"/>
              <a:t> </a:t>
            </a:r>
            <a:r>
              <a:rPr lang="en-US" sz="2400" dirty="0" err="1"/>
              <a:t>nehéz</a:t>
            </a:r>
            <a:r>
              <a:rPr lang="en-US" sz="2400" dirty="0"/>
              <a:t>, </a:t>
            </a:r>
            <a:r>
              <a:rPr lang="en-US" sz="2400" dirty="0" err="1"/>
              <a:t>időigényes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figyelmeztetés</a:t>
            </a:r>
            <a:r>
              <a:rPr lang="en-US" sz="2400" dirty="0"/>
              <a:t> </a:t>
            </a:r>
            <a:r>
              <a:rPr lang="en-US" sz="2400" dirty="0" err="1"/>
              <a:t>után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biztos</a:t>
            </a:r>
            <a:r>
              <a:rPr lang="en-US" sz="2400" dirty="0"/>
              <a:t>, </a:t>
            </a:r>
            <a:r>
              <a:rPr lang="en-US" sz="2400" dirty="0" err="1"/>
              <a:t>hogy</a:t>
            </a:r>
            <a:r>
              <a:rPr lang="en-US" sz="2400" dirty="0"/>
              <a:t> a </a:t>
            </a:r>
            <a:r>
              <a:rPr lang="en-US" sz="2400" dirty="0" err="1"/>
              <a:t>maszk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illető</a:t>
            </a:r>
            <a:r>
              <a:rPr lang="en-US" sz="2400" dirty="0"/>
              <a:t> </a:t>
            </a:r>
            <a:r>
              <a:rPr lang="en-US" sz="2400" dirty="0" err="1"/>
              <a:t>arcán</a:t>
            </a:r>
            <a:r>
              <a:rPr lang="en-US" sz="2400" dirty="0"/>
              <a:t> </a:t>
            </a:r>
            <a:r>
              <a:rPr lang="en-US" sz="2400" dirty="0" err="1"/>
              <a:t>marad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projekt</a:t>
            </a:r>
            <a:r>
              <a:rPr lang="en-US" sz="2400" dirty="0"/>
              <a:t> </a:t>
            </a:r>
            <a:r>
              <a:rPr lang="en-US" sz="2400" dirty="0" err="1"/>
              <a:t>erre</a:t>
            </a:r>
            <a:r>
              <a:rPr lang="en-US" sz="2400" dirty="0"/>
              <a:t> a </a:t>
            </a:r>
            <a:r>
              <a:rPr lang="en-US" sz="2400" dirty="0" err="1"/>
              <a:t>problémára</a:t>
            </a:r>
            <a:r>
              <a:rPr lang="en-US" sz="2400" dirty="0"/>
              <a:t> </a:t>
            </a:r>
            <a:r>
              <a:rPr lang="en-US" sz="2400" dirty="0" err="1"/>
              <a:t>nyújt</a:t>
            </a:r>
            <a:r>
              <a:rPr lang="en-US" sz="2400" dirty="0"/>
              <a:t> </a:t>
            </a:r>
            <a:r>
              <a:rPr lang="en-US" sz="2400" dirty="0" err="1"/>
              <a:t>megoldást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Egy </a:t>
            </a:r>
            <a:r>
              <a:rPr lang="en-US" sz="2400" dirty="0" err="1"/>
              <a:t>önjáró</a:t>
            </a:r>
            <a:r>
              <a:rPr lang="en-US" sz="2400" dirty="0"/>
              <a:t> robot </a:t>
            </a:r>
            <a:r>
              <a:rPr lang="en-US" sz="2400" dirty="0" err="1"/>
              <a:t>melynek</a:t>
            </a:r>
            <a:r>
              <a:rPr lang="en-US" sz="2400" dirty="0"/>
              <a:t> </a:t>
            </a:r>
            <a:r>
              <a:rPr lang="en-US" sz="2400" dirty="0" err="1"/>
              <a:t>különböző</a:t>
            </a:r>
            <a:r>
              <a:rPr lang="en-US" sz="2400" dirty="0"/>
              <a:t> </a:t>
            </a:r>
            <a:r>
              <a:rPr lang="en-US" sz="2400" dirty="0" err="1"/>
              <a:t>akadályok</a:t>
            </a:r>
            <a:r>
              <a:rPr lang="en-US" sz="2400" dirty="0"/>
              <a:t>, </a:t>
            </a:r>
            <a:r>
              <a:rPr lang="en-US" sz="2400" dirty="0" err="1"/>
              <a:t>lépcsők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okoznak</a:t>
            </a:r>
            <a:r>
              <a:rPr lang="en-US" sz="2400" dirty="0"/>
              <a:t> </a:t>
            </a:r>
            <a:r>
              <a:rPr lang="en-US" sz="2400" dirty="0" err="1"/>
              <a:t>gondot</a:t>
            </a:r>
            <a:r>
              <a:rPr lang="en-US" sz="2400" dirty="0"/>
              <a:t>. </a:t>
            </a:r>
            <a:r>
              <a:rPr lang="en-US" sz="2400" dirty="0" err="1"/>
              <a:t>Továbbá</a:t>
            </a:r>
            <a:r>
              <a:rPr lang="en-US" sz="2400" dirty="0"/>
              <a:t> </a:t>
            </a:r>
            <a:r>
              <a:rPr lang="en-US" sz="2400" dirty="0" err="1"/>
              <a:t>kamerájával</a:t>
            </a:r>
            <a:r>
              <a:rPr lang="en-US" sz="2400" dirty="0"/>
              <a:t> </a:t>
            </a:r>
            <a:r>
              <a:rPr lang="en-US" sz="2400" dirty="0" err="1"/>
              <a:t>keresi</a:t>
            </a:r>
            <a:r>
              <a:rPr lang="en-US" sz="2400" dirty="0"/>
              <a:t> </a:t>
            </a:r>
            <a:r>
              <a:rPr lang="en-US" sz="2400" dirty="0" err="1"/>
              <a:t>azokat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arcokat</a:t>
            </a:r>
            <a:r>
              <a:rPr lang="en-US" sz="2400" dirty="0"/>
              <a:t>, </a:t>
            </a:r>
            <a:r>
              <a:rPr lang="en-US" sz="2400" dirty="0" err="1"/>
              <a:t>amelyeket</a:t>
            </a:r>
            <a:r>
              <a:rPr lang="en-US" sz="2400" dirty="0"/>
              <a:t> </a:t>
            </a:r>
            <a:r>
              <a:rPr lang="en-US" sz="2400" dirty="0" err="1"/>
              <a:t>maszk</a:t>
            </a:r>
            <a:r>
              <a:rPr lang="en-US" sz="2400" dirty="0"/>
              <a:t> </a:t>
            </a:r>
            <a:r>
              <a:rPr lang="en-US" sz="2400" dirty="0" err="1"/>
              <a:t>nem</a:t>
            </a:r>
            <a:r>
              <a:rPr lang="en-US" sz="2400" dirty="0"/>
              <a:t> fed, </a:t>
            </a:r>
            <a:r>
              <a:rPr lang="en-US" sz="2400" dirty="0" err="1"/>
              <a:t>majd</a:t>
            </a:r>
            <a:r>
              <a:rPr lang="en-US" sz="2400" dirty="0"/>
              <a:t> </a:t>
            </a:r>
            <a:r>
              <a:rPr lang="en-US" sz="2400" dirty="0" err="1"/>
              <a:t>figyelmezteti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adott</a:t>
            </a:r>
            <a:r>
              <a:rPr lang="en-US" sz="2400" dirty="0"/>
              <a:t> </a:t>
            </a:r>
            <a:r>
              <a:rPr lang="en-US" sz="2400" dirty="0" err="1"/>
              <a:t>személyt</a:t>
            </a:r>
            <a:r>
              <a:rPr lang="en-US" sz="2400" dirty="0"/>
              <a:t> a </a:t>
            </a:r>
            <a:r>
              <a:rPr lang="en-US" sz="2400" dirty="0" err="1"/>
              <a:t>maszk</a:t>
            </a:r>
            <a:r>
              <a:rPr lang="en-US" sz="2400" dirty="0"/>
              <a:t> </a:t>
            </a:r>
            <a:r>
              <a:rPr lang="en-US" sz="2400" dirty="0" err="1"/>
              <a:t>viselésére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 err="1"/>
              <a:t>Természetesen</a:t>
            </a:r>
            <a:r>
              <a:rPr lang="en-US" sz="2400" dirty="0"/>
              <a:t> </a:t>
            </a:r>
            <a:r>
              <a:rPr lang="en-US" sz="2400" b="1" dirty="0" err="1"/>
              <a:t>semmilyen</a:t>
            </a:r>
            <a:r>
              <a:rPr lang="en-US" sz="2400" b="1" dirty="0"/>
              <a:t> </a:t>
            </a:r>
            <a:r>
              <a:rPr lang="en-US" sz="2400" dirty="0" err="1"/>
              <a:t>adat</a:t>
            </a:r>
            <a:r>
              <a:rPr lang="en-US" sz="2400" dirty="0"/>
              <a:t> </a:t>
            </a:r>
            <a:r>
              <a:rPr lang="en-US" sz="2400" dirty="0" err="1"/>
              <a:t>nem</a:t>
            </a:r>
            <a:r>
              <a:rPr lang="en-US" sz="2400" dirty="0"/>
              <a:t> </a:t>
            </a:r>
            <a:r>
              <a:rPr lang="en-US" sz="2400" dirty="0" err="1"/>
              <a:t>kerül</a:t>
            </a:r>
            <a:r>
              <a:rPr lang="en-US" sz="2400" dirty="0"/>
              <a:t> </a:t>
            </a:r>
            <a:r>
              <a:rPr lang="en-US" sz="2400" dirty="0" err="1"/>
              <a:t>mentésre</a:t>
            </a:r>
            <a:r>
              <a:rPr lang="en-US" sz="2400" dirty="0"/>
              <a:t>!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B48B990-F44B-FD5D-E79B-5F223BE10A3E}"/>
              </a:ext>
            </a:extLst>
          </p:cNvPr>
          <p:cNvCxnSpPr/>
          <p:nvPr/>
        </p:nvCxnSpPr>
        <p:spPr>
          <a:xfrm flipV="1">
            <a:off x="804956" y="3872864"/>
            <a:ext cx="9844342" cy="36411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029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23" y="152036"/>
            <a:ext cx="9690116" cy="72210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 robot </a:t>
            </a:r>
            <a:r>
              <a:rPr lang="en-US" dirty="0" err="1"/>
              <a:t>felépítése</a:t>
            </a:r>
            <a:r>
              <a:rPr lang="en-US" dirty="0"/>
              <a:t>, </a:t>
            </a:r>
            <a:r>
              <a:rPr lang="en-US" dirty="0" err="1"/>
              <a:t>követelményei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23" y="1208261"/>
            <a:ext cx="10680120" cy="537885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Makeblock</a:t>
            </a:r>
            <a:r>
              <a:rPr lang="en-US" sz="2400" dirty="0"/>
              <a:t> </a:t>
            </a:r>
            <a:r>
              <a:rPr lang="en-US" sz="2400" dirty="0" err="1"/>
              <a:t>mBot</a:t>
            </a:r>
            <a:r>
              <a:rPr lang="en-US" sz="2400" dirty="0"/>
              <a:t> | </a:t>
            </a:r>
            <a:r>
              <a:rPr lang="en-US" sz="2400" dirty="0" err="1"/>
              <a:t>Saját</a:t>
            </a:r>
            <a:r>
              <a:rPr lang="en-US" sz="2400" dirty="0"/>
              <a:t> firmware</a:t>
            </a:r>
          </a:p>
          <a:p>
            <a:pPr marL="0" indent="0">
              <a:buNone/>
            </a:pPr>
            <a:r>
              <a:rPr lang="en-US" sz="2400" dirty="0"/>
              <a:t>- Raspberry PI 3 | Raspbian OS 11 64bit</a:t>
            </a:r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Könnyen</a:t>
            </a:r>
            <a:r>
              <a:rPr lang="en-US" sz="2400" dirty="0"/>
              <a:t> </a:t>
            </a:r>
            <a:r>
              <a:rPr lang="en-US" sz="2400" dirty="0" err="1"/>
              <a:t>beszerezhető</a:t>
            </a:r>
            <a:r>
              <a:rPr lang="en-US" sz="2400" dirty="0"/>
              <a:t> </a:t>
            </a:r>
            <a:r>
              <a:rPr lang="en-US" sz="2400" dirty="0" err="1"/>
              <a:t>hangszóró</a:t>
            </a:r>
            <a:r>
              <a:rPr lang="en-US" sz="2400" dirty="0"/>
              <a:t> | Jack </a:t>
            </a:r>
            <a:r>
              <a:rPr lang="en-US" sz="2400" dirty="0" err="1"/>
              <a:t>csatlakozás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Webkamera</a:t>
            </a:r>
            <a:r>
              <a:rPr lang="en-US" sz="2400" dirty="0"/>
              <a:t>| USB </a:t>
            </a:r>
            <a:r>
              <a:rPr lang="en-US" sz="2400" dirty="0" err="1"/>
              <a:t>csatlakozás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Külső</a:t>
            </a:r>
            <a:r>
              <a:rPr lang="en-US" sz="2400" dirty="0"/>
              <a:t> </a:t>
            </a:r>
            <a:r>
              <a:rPr lang="en-US" sz="2400" dirty="0" err="1"/>
              <a:t>akkumulátor</a:t>
            </a:r>
            <a:r>
              <a:rPr lang="en-US" sz="2400" dirty="0"/>
              <a:t> | </a:t>
            </a:r>
            <a:r>
              <a:rPr lang="en-US" sz="2400" dirty="0">
                <a:ea typeface="+mn-lt"/>
                <a:cs typeface="+mn-lt"/>
              </a:rPr>
              <a:t>10000 </a:t>
            </a:r>
            <a:r>
              <a:rPr lang="en-US" sz="2400" dirty="0" err="1">
                <a:ea typeface="+mn-lt"/>
                <a:cs typeface="+mn-lt"/>
              </a:rPr>
              <a:t>mAh</a:t>
            </a:r>
            <a:endParaRPr lang="en-US" sz="2400">
              <a:ea typeface="+mn-lt"/>
              <a:cs typeface="+mn-lt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Követelmények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- Raspbian OS 11 64bit</a:t>
            </a:r>
          </a:p>
          <a:p>
            <a:pPr marL="0" indent="0">
              <a:buNone/>
            </a:pPr>
            <a:r>
              <a:rPr lang="en-US" sz="2400" dirty="0"/>
              <a:t>- Python 3.10.x</a:t>
            </a:r>
          </a:p>
          <a:p>
            <a:pPr marL="0" indent="0">
              <a:buNone/>
            </a:pPr>
            <a:r>
              <a:rPr lang="en-US" sz="2400" dirty="0"/>
              <a:t>- requirements.txt</a:t>
            </a:r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Tensorflow</a:t>
            </a:r>
            <a:r>
              <a:rPr lang="en-US" sz="2400" dirty="0"/>
              <a:t> | README.md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713BCB0-FF2D-E775-2C07-7232754D1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542" y="874602"/>
            <a:ext cx="2743271" cy="2189074"/>
          </a:xfrm>
          <a:prstGeom prst="rect">
            <a:avLst/>
          </a:prstGeom>
        </p:spPr>
      </p:pic>
      <p:pic>
        <p:nvPicPr>
          <p:cNvPr id="5" name="Picture 5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75976676-9950-C1D2-A77E-5B158E8EF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1949" y="3066599"/>
            <a:ext cx="2742310" cy="27432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137E10B-0DFD-E559-9AD7-0691CEFEB9D8}"/>
              </a:ext>
            </a:extLst>
          </p:cNvPr>
          <p:cNvCxnSpPr/>
          <p:nvPr/>
        </p:nvCxnSpPr>
        <p:spPr>
          <a:xfrm flipV="1">
            <a:off x="661223" y="3872859"/>
            <a:ext cx="7767193" cy="36409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662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21FFDA05-9640-4040-B33E-D46FD0443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99D2E8B0-23A6-4480-8130-5B42A9709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7" descr="A picture containing indoor, wall, floor, furniture&#10;&#10;Description automatically generated">
            <a:extLst>
              <a:ext uri="{FF2B5EF4-FFF2-40B4-BE49-F238E27FC236}">
                <a16:creationId xmlns:a16="http://schemas.microsoft.com/office/drawing/2014/main" id="{B8DC8149-04A7-C7F2-130D-9F64E74E08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153" r="1" b="9356"/>
          <a:stretch/>
        </p:blipFill>
        <p:spPr>
          <a:xfrm>
            <a:off x="457080" y="10"/>
            <a:ext cx="85028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D7FDAA3-7F1B-493D-9A78-DED3907CA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59922" y="0"/>
            <a:ext cx="2329977" cy="6858000"/>
          </a:xfrm>
          <a:prstGeom prst="rect">
            <a:avLst/>
          </a:prstGeom>
          <a:solidFill>
            <a:srgbClr val="7056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DDDDDD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7825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19" y="236262"/>
            <a:ext cx="9690116" cy="676540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A </a:t>
            </a:r>
            <a:r>
              <a:rPr lang="en-US" dirty="0" err="1"/>
              <a:t>maszkviselés</a:t>
            </a:r>
            <a:r>
              <a:rPr lang="en-US" dirty="0"/>
              <a:t> </a:t>
            </a:r>
            <a:r>
              <a:rPr lang="en-US" dirty="0" err="1"/>
              <a:t>ellenőrzésének</a:t>
            </a:r>
            <a:r>
              <a:rPr lang="en-US" dirty="0"/>
              <a:t> </a:t>
            </a:r>
            <a:r>
              <a:rPr lang="en-US" dirty="0" err="1"/>
              <a:t>működése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619" y="1194446"/>
            <a:ext cx="10526024" cy="5577267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A robot </a:t>
            </a:r>
            <a:r>
              <a:rPr lang="en-US" sz="2000" dirty="0" err="1"/>
              <a:t>egy</a:t>
            </a:r>
            <a:r>
              <a:rPr lang="en-US" sz="2000" dirty="0"/>
              <a:t> </a:t>
            </a:r>
            <a:r>
              <a:rPr lang="en-US" sz="2000" dirty="0" err="1"/>
              <a:t>indítás</a:t>
            </a:r>
            <a:r>
              <a:rPr lang="en-US" sz="2000" dirty="0"/>
              <a:t> </a:t>
            </a:r>
            <a:r>
              <a:rPr lang="en-US" sz="2000" dirty="0" err="1"/>
              <a:t>utáni</a:t>
            </a:r>
            <a:r>
              <a:rPr lang="en-US" sz="2000" dirty="0"/>
              <a:t> </a:t>
            </a:r>
            <a:r>
              <a:rPr lang="en-US" sz="2000" dirty="0" err="1"/>
              <a:t>várakozási</a:t>
            </a:r>
            <a:r>
              <a:rPr lang="en-US" sz="2000" dirty="0"/>
              <a:t> </a:t>
            </a:r>
            <a:r>
              <a:rPr lang="en-US" sz="2000" dirty="0" err="1"/>
              <a:t>idő</a:t>
            </a:r>
            <a:r>
              <a:rPr lang="en-US" sz="2000" dirty="0"/>
              <a:t> (~1perc) </a:t>
            </a:r>
            <a:r>
              <a:rPr lang="en-US" sz="2000" dirty="0" err="1"/>
              <a:t>elteltével</a:t>
            </a:r>
            <a:r>
              <a:rPr lang="en-US" sz="2000" dirty="0"/>
              <a:t> </a:t>
            </a:r>
            <a:r>
              <a:rPr lang="en-US" sz="2000" dirty="0" err="1"/>
              <a:t>indulásra</a:t>
            </a:r>
            <a:r>
              <a:rPr lang="en-US" sz="2000" dirty="0"/>
              <a:t>, </a:t>
            </a:r>
            <a:r>
              <a:rPr lang="en-US" sz="2000" dirty="0" err="1"/>
              <a:t>használatra</a:t>
            </a:r>
            <a:r>
              <a:rPr lang="en-US" sz="2000" dirty="0"/>
              <a:t> </a:t>
            </a:r>
            <a:r>
              <a:rPr lang="en-US" sz="2000" dirty="0" err="1"/>
              <a:t>kész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/>
              <a:t>Egy </a:t>
            </a:r>
            <a:r>
              <a:rPr lang="en-US" sz="2000" dirty="0" err="1"/>
              <a:t>előre</a:t>
            </a:r>
            <a:r>
              <a:rPr lang="en-US" sz="2000" dirty="0"/>
              <a:t> </a:t>
            </a:r>
            <a:r>
              <a:rPr lang="en-US" sz="2000" dirty="0" err="1"/>
              <a:t>megadott</a:t>
            </a:r>
            <a:r>
              <a:rPr lang="en-US" sz="2000" dirty="0"/>
              <a:t> AP-re </a:t>
            </a:r>
            <a:r>
              <a:rPr lang="en-US" sz="2000" dirty="0" err="1"/>
              <a:t>való</a:t>
            </a:r>
            <a:r>
              <a:rPr lang="en-US" sz="2000" dirty="0"/>
              <a:t> </a:t>
            </a:r>
            <a:r>
              <a:rPr lang="en-US" sz="2000" dirty="0" err="1"/>
              <a:t>csatlakozás</a:t>
            </a:r>
            <a:r>
              <a:rPr lang="en-US" sz="2000" dirty="0"/>
              <a:t> (Logok </a:t>
            </a:r>
            <a:r>
              <a:rPr lang="en-US" sz="2000" dirty="0" err="1"/>
              <a:t>olvasásának</a:t>
            </a:r>
            <a:r>
              <a:rPr lang="en-US" sz="2000" dirty="0"/>
              <a:t> </a:t>
            </a:r>
            <a:r>
              <a:rPr lang="en-US" sz="2000" dirty="0" err="1"/>
              <a:t>lehetősége</a:t>
            </a:r>
            <a:r>
              <a:rPr lang="en-US" sz="2000" dirty="0"/>
              <a:t> SSH-n </a:t>
            </a:r>
            <a:r>
              <a:rPr lang="en-US" sz="2000" dirty="0" err="1"/>
              <a:t>keresztül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r>
              <a:rPr lang="en-US" sz="2000" dirty="0" err="1"/>
              <a:t>Induláskor</a:t>
            </a:r>
            <a:r>
              <a:rPr lang="en-US" sz="2000" dirty="0"/>
              <a:t> a robot </a:t>
            </a:r>
            <a:r>
              <a:rPr lang="en-US" sz="2000" dirty="0" err="1"/>
              <a:t>egy</a:t>
            </a:r>
            <a:r>
              <a:rPr lang="en-US" sz="2000" dirty="0"/>
              <a:t> </a:t>
            </a:r>
            <a:r>
              <a:rPr lang="en-US" sz="2000" dirty="0" err="1"/>
              <a:t>mondat</a:t>
            </a:r>
            <a:r>
              <a:rPr lang="en-US" sz="2000" dirty="0"/>
              <a:t> </a:t>
            </a:r>
            <a:r>
              <a:rPr lang="en-US" sz="2000" dirty="0" err="1"/>
              <a:t>felolvasásával</a:t>
            </a:r>
            <a:r>
              <a:rPr lang="en-US" sz="2000" dirty="0"/>
              <a:t> </a:t>
            </a:r>
            <a:r>
              <a:rPr lang="en-US" sz="2000" dirty="0" err="1"/>
              <a:t>jelez</a:t>
            </a:r>
            <a:r>
              <a:rPr lang="en-US" sz="2000" dirty="0"/>
              <a:t>, </a:t>
            </a:r>
            <a:r>
              <a:rPr lang="en-US" sz="2000" dirty="0" err="1"/>
              <a:t>hogy</a:t>
            </a:r>
            <a:r>
              <a:rPr lang="en-US" sz="2000" dirty="0"/>
              <a:t> </a:t>
            </a:r>
            <a:r>
              <a:rPr lang="en-US" sz="2000" dirty="0" err="1"/>
              <a:t>működésre</a:t>
            </a:r>
            <a:r>
              <a:rPr lang="en-US" sz="2000" dirty="0"/>
              <a:t> </a:t>
            </a:r>
            <a:r>
              <a:rPr lang="en-US" sz="2000" dirty="0" err="1"/>
              <a:t>kész</a:t>
            </a:r>
            <a:r>
              <a:rPr lang="en-US" sz="2000" dirty="0"/>
              <a:t>.</a:t>
            </a:r>
            <a:endParaRPr lang="en-US"/>
          </a:p>
          <a:p>
            <a:pPr marL="0" indent="0">
              <a:buNone/>
            </a:pPr>
            <a:r>
              <a:rPr lang="en-US" sz="2000" dirty="0" err="1"/>
              <a:t>Programunk</a:t>
            </a:r>
            <a:r>
              <a:rPr lang="en-US" sz="2000" dirty="0"/>
              <a:t> </a:t>
            </a:r>
            <a:r>
              <a:rPr lang="en-US" sz="2000" dirty="0" err="1"/>
              <a:t>figyelmezteti</a:t>
            </a:r>
            <a:r>
              <a:rPr lang="en-US" sz="2000" dirty="0"/>
              <a:t>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arra</a:t>
            </a:r>
            <a:r>
              <a:rPr lang="en-US" sz="2000" dirty="0"/>
              <a:t> </a:t>
            </a:r>
            <a:r>
              <a:rPr lang="en-US" sz="2000" dirty="0" err="1"/>
              <a:t>járó</a:t>
            </a:r>
            <a:r>
              <a:rPr lang="en-US" sz="2000" dirty="0"/>
              <a:t> </a:t>
            </a:r>
            <a:r>
              <a:rPr lang="en-US" sz="2000" dirty="0" err="1"/>
              <a:t>személyt</a:t>
            </a:r>
            <a:r>
              <a:rPr lang="en-US" sz="2000" dirty="0"/>
              <a:t>, </a:t>
            </a:r>
            <a:r>
              <a:rPr lang="en-US" sz="2000" dirty="0" err="1"/>
              <a:t>amennyiben</a:t>
            </a:r>
            <a:r>
              <a:rPr lang="en-US" sz="2000" dirty="0"/>
              <a:t>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illető</a:t>
            </a:r>
            <a:r>
              <a:rPr lang="en-US" sz="2000" dirty="0"/>
              <a:t> </a:t>
            </a:r>
            <a:r>
              <a:rPr lang="en-US" sz="2000" dirty="0" err="1"/>
              <a:t>nem</a:t>
            </a:r>
            <a:r>
              <a:rPr lang="en-US" sz="2000" dirty="0"/>
              <a:t> </a:t>
            </a:r>
            <a:r>
              <a:rPr lang="en-US" sz="2000" dirty="0" err="1"/>
              <a:t>visel</a:t>
            </a:r>
            <a:r>
              <a:rPr lang="en-US" sz="2000" dirty="0"/>
              <a:t> </a:t>
            </a:r>
            <a:r>
              <a:rPr lang="en-US" sz="2000" dirty="0" err="1"/>
              <a:t>maszkot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Amennyiben</a:t>
            </a:r>
            <a:r>
              <a:rPr lang="en-US" sz="2000" dirty="0"/>
              <a:t>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illető</a:t>
            </a:r>
            <a:r>
              <a:rPr lang="en-US" sz="2000" dirty="0"/>
              <a:t> </a:t>
            </a:r>
            <a:r>
              <a:rPr lang="en-US" sz="2000" dirty="0" err="1"/>
              <a:t>felveszi</a:t>
            </a:r>
            <a:r>
              <a:rPr lang="en-US" sz="2000" dirty="0"/>
              <a:t> a </a:t>
            </a:r>
            <a:r>
              <a:rPr lang="en-US" sz="2000" dirty="0" err="1"/>
              <a:t>maszkot</a:t>
            </a:r>
            <a:r>
              <a:rPr lang="en-US" sz="2000" dirty="0"/>
              <a:t>, </a:t>
            </a:r>
            <a:r>
              <a:rPr lang="en-US" sz="2000" dirty="0" err="1"/>
              <a:t>megdícséri</a:t>
            </a:r>
            <a:r>
              <a:rPr lang="en-US" sz="2000" dirty="0"/>
              <a:t>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adott</a:t>
            </a:r>
            <a:r>
              <a:rPr lang="en-US" sz="2000" dirty="0"/>
              <a:t> </a:t>
            </a:r>
            <a:r>
              <a:rPr lang="en-US" sz="2000" dirty="0" err="1"/>
              <a:t>személyt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Figyeltünk</a:t>
            </a:r>
            <a:r>
              <a:rPr lang="en-US" sz="2000" dirty="0"/>
              <a:t> </a:t>
            </a:r>
            <a:r>
              <a:rPr lang="en-US" sz="2000" dirty="0" err="1"/>
              <a:t>arra</a:t>
            </a:r>
            <a:r>
              <a:rPr lang="en-US" sz="2000" dirty="0"/>
              <a:t>, </a:t>
            </a:r>
            <a:r>
              <a:rPr lang="en-US" sz="2000" dirty="0" err="1"/>
              <a:t>hogy</a:t>
            </a:r>
            <a:r>
              <a:rPr lang="en-US" sz="2000" dirty="0"/>
              <a:t> </a:t>
            </a:r>
            <a:r>
              <a:rPr lang="en-US" sz="2000" dirty="0" err="1"/>
              <a:t>semmilyen</a:t>
            </a:r>
            <a:r>
              <a:rPr lang="en-US" sz="2000" dirty="0"/>
              <a:t> </a:t>
            </a:r>
            <a:r>
              <a:rPr lang="en-US" sz="2000" dirty="0" err="1"/>
              <a:t>maszkot</a:t>
            </a:r>
            <a:r>
              <a:rPr lang="en-US" sz="2000" dirty="0"/>
              <a:t> </a:t>
            </a:r>
            <a:r>
              <a:rPr lang="en-US" sz="2000" dirty="0" err="1"/>
              <a:t>helyettesítő</a:t>
            </a:r>
            <a:r>
              <a:rPr lang="en-US" sz="2000" dirty="0"/>
              <a:t> </a:t>
            </a:r>
            <a:r>
              <a:rPr lang="en-US" sz="2000" dirty="0" err="1"/>
              <a:t>tárgy</a:t>
            </a:r>
            <a:r>
              <a:rPr lang="en-US" sz="2000" dirty="0"/>
              <a:t> ne </a:t>
            </a:r>
            <a:r>
              <a:rPr lang="en-US" sz="2000" dirty="0" err="1"/>
              <a:t>minősüljön</a:t>
            </a:r>
            <a:r>
              <a:rPr lang="en-US" sz="2000" dirty="0"/>
              <a:t> </a:t>
            </a:r>
            <a:r>
              <a:rPr lang="en-US" sz="2000" dirty="0" err="1"/>
              <a:t>maszknak</a:t>
            </a:r>
            <a:r>
              <a:rPr lang="en-US" sz="2000" dirty="0"/>
              <a:t>, </a:t>
            </a:r>
            <a:r>
              <a:rPr lang="en-US" sz="2000" dirty="0" err="1"/>
              <a:t>így</a:t>
            </a:r>
            <a:r>
              <a:rPr lang="en-US" sz="2000" dirty="0"/>
              <a:t> a </a:t>
            </a:r>
            <a:r>
              <a:rPr lang="en-US" sz="2000" dirty="0" err="1"/>
              <a:t>figyelmeztetés</a:t>
            </a:r>
            <a:r>
              <a:rPr lang="en-US" sz="2000" dirty="0"/>
              <a:t> </a:t>
            </a:r>
            <a:r>
              <a:rPr lang="en-US" sz="2000" dirty="0" err="1"/>
              <a:t>ugyanúgy</a:t>
            </a:r>
            <a:r>
              <a:rPr lang="en-US" sz="2000" dirty="0"/>
              <a:t> </a:t>
            </a:r>
            <a:r>
              <a:rPr lang="en-US" sz="2000" dirty="0" err="1"/>
              <a:t>végbemegy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Bár</a:t>
            </a:r>
            <a:r>
              <a:rPr lang="en-US" sz="2000" dirty="0"/>
              <a:t> van </a:t>
            </a:r>
            <a:r>
              <a:rPr lang="en-US" sz="2000" dirty="0" err="1"/>
              <a:t>lehetőség</a:t>
            </a:r>
            <a:r>
              <a:rPr lang="en-US" sz="2000" dirty="0"/>
              <a:t> a </a:t>
            </a:r>
            <a:r>
              <a:rPr lang="en-US" sz="2000" dirty="0" err="1"/>
              <a:t>főbb</a:t>
            </a:r>
            <a:r>
              <a:rPr lang="en-US" sz="2000" dirty="0"/>
              <a:t> </a:t>
            </a:r>
            <a:r>
              <a:rPr lang="en-US" sz="2000" dirty="0" err="1"/>
              <a:t>beállítások</a:t>
            </a:r>
            <a:r>
              <a:rPr lang="en-US" sz="2000" dirty="0"/>
              <a:t> </a:t>
            </a:r>
            <a:r>
              <a:rPr lang="en-US" sz="2000" dirty="0" err="1"/>
              <a:t>módosítására</a:t>
            </a:r>
            <a:r>
              <a:rPr lang="en-US" sz="2000" dirty="0"/>
              <a:t> (</a:t>
            </a:r>
            <a:r>
              <a:rPr lang="en-US" sz="2000" dirty="0" err="1"/>
              <a:t>BEALLITASOK.cfg</a:t>
            </a:r>
            <a:r>
              <a:rPr lang="en-US" sz="2000" dirty="0"/>
              <a:t>, figyelmeztetesek.txt, dicseretek.txt) a </a:t>
            </a:r>
            <a:r>
              <a:rPr lang="en-US" sz="2000" dirty="0" err="1"/>
              <a:t>teljesértékű</a:t>
            </a:r>
            <a:r>
              <a:rPr lang="en-US" sz="2000" dirty="0"/>
              <a:t> </a:t>
            </a:r>
            <a:r>
              <a:rPr lang="en-US" sz="2000" dirty="0" err="1"/>
              <a:t>működéshez</a:t>
            </a:r>
            <a:r>
              <a:rPr lang="en-US" sz="2000" dirty="0"/>
              <a:t> NEM SZÜKSÉGES!</a:t>
            </a:r>
          </a:p>
          <a:p>
            <a:pPr marL="0" indent="0">
              <a:buNone/>
            </a:pPr>
            <a:r>
              <a:rPr lang="en-US" sz="2000" dirty="0" err="1"/>
              <a:t>Eszközünk</a:t>
            </a:r>
            <a:r>
              <a:rPr lang="en-US" sz="2000" dirty="0"/>
              <a:t> </a:t>
            </a:r>
            <a:r>
              <a:rPr lang="en-US" sz="2000" dirty="0" err="1"/>
              <a:t>egy</a:t>
            </a:r>
            <a:r>
              <a:rPr lang="en-US" sz="2000" dirty="0"/>
              <a:t> </a:t>
            </a:r>
            <a:r>
              <a:rPr lang="en-US" sz="2000" dirty="0" err="1"/>
              <a:t>könnyen</a:t>
            </a:r>
            <a:r>
              <a:rPr lang="en-US" sz="2000" dirty="0"/>
              <a:t> </a:t>
            </a:r>
            <a:r>
              <a:rPr lang="en-US" sz="2000" dirty="0" err="1"/>
              <a:t>értelmezhető</a:t>
            </a:r>
            <a:r>
              <a:rPr lang="en-US" sz="2000" dirty="0"/>
              <a:t> </a:t>
            </a:r>
            <a:r>
              <a:rPr lang="en-US" sz="2000" dirty="0" err="1"/>
              <a:t>szöveges</a:t>
            </a:r>
            <a:r>
              <a:rPr lang="en-US" sz="2000" dirty="0"/>
              <a:t> </a:t>
            </a:r>
            <a:r>
              <a:rPr lang="en-US" sz="2000" dirty="0" err="1"/>
              <a:t>kimenettelel</a:t>
            </a:r>
            <a:r>
              <a:rPr lang="en-US" sz="2000" dirty="0"/>
              <a:t> is </a:t>
            </a:r>
            <a:r>
              <a:rPr lang="en-US" sz="2000" dirty="0" err="1"/>
              <a:t>rendelkezik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Pontossága</a:t>
            </a:r>
            <a:r>
              <a:rPr lang="en-US" sz="2000" dirty="0"/>
              <a:t> a </a:t>
            </a:r>
            <a:r>
              <a:rPr lang="en-US" sz="2000" dirty="0" err="1"/>
              <a:t>tesztek</a:t>
            </a:r>
            <a:r>
              <a:rPr lang="en-US" sz="2000" dirty="0"/>
              <a:t> </a:t>
            </a:r>
            <a:r>
              <a:rPr lang="en-US" sz="2000" dirty="0" err="1"/>
              <a:t>során</a:t>
            </a:r>
            <a:r>
              <a:rPr lang="en-US" sz="2000" dirty="0"/>
              <a:t> 90-95%-</a:t>
            </a:r>
            <a:r>
              <a:rPr lang="en-US" sz="2000" dirty="0" err="1"/>
              <a:t>os</a:t>
            </a:r>
            <a:r>
              <a:rPr lang="en-US" sz="2000" dirty="0"/>
              <a:t> </a:t>
            </a:r>
            <a:r>
              <a:rPr lang="en-US" sz="2000" dirty="0" err="1"/>
              <a:t>eredményt</a:t>
            </a:r>
            <a:r>
              <a:rPr lang="en-US" sz="2000" dirty="0"/>
              <a:t> </a:t>
            </a:r>
            <a:r>
              <a:rPr lang="en-US" sz="2000" dirty="0" err="1"/>
              <a:t>hozott</a:t>
            </a:r>
            <a:r>
              <a:rPr lang="en-US" sz="2000" dirty="0"/>
              <a:t>, </a:t>
            </a:r>
            <a:r>
              <a:rPr lang="en-US" sz="2000" dirty="0" err="1"/>
              <a:t>ezzel</a:t>
            </a:r>
            <a:r>
              <a:rPr lang="en-US" sz="2000" dirty="0"/>
              <a:t> a </a:t>
            </a:r>
            <a:r>
              <a:rPr lang="en-US" sz="2000" dirty="0" err="1"/>
              <a:t>vártnál</a:t>
            </a:r>
            <a:r>
              <a:rPr lang="en-US" sz="2000" dirty="0"/>
              <a:t> is </a:t>
            </a:r>
            <a:r>
              <a:rPr lang="en-US" sz="2000" dirty="0" err="1"/>
              <a:t>jobb</a:t>
            </a:r>
            <a:r>
              <a:rPr lang="en-US" sz="2000" dirty="0"/>
              <a:t> </a:t>
            </a:r>
            <a:r>
              <a:rPr lang="en-US" sz="2000" dirty="0" err="1"/>
              <a:t>eredményeket</a:t>
            </a:r>
            <a:r>
              <a:rPr lang="en-US" sz="2000" dirty="0"/>
              <a:t> </a:t>
            </a:r>
            <a:r>
              <a:rPr lang="en-US" sz="2000" dirty="0" err="1"/>
              <a:t>kapva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Lehetőség</a:t>
            </a:r>
            <a:r>
              <a:rPr lang="en-US" sz="2000" dirty="0"/>
              <a:t> van a </a:t>
            </a:r>
            <a:r>
              <a:rPr lang="en-US" sz="2000" dirty="0" err="1"/>
              <a:t>kamera</a:t>
            </a:r>
            <a:r>
              <a:rPr lang="en-US" sz="2000" dirty="0"/>
              <a:t> </a:t>
            </a:r>
            <a:r>
              <a:rPr lang="en-US" sz="2000" dirty="0" err="1"/>
              <a:t>képét</a:t>
            </a:r>
            <a:r>
              <a:rPr lang="en-US" sz="2000" dirty="0"/>
              <a:t> </a:t>
            </a:r>
            <a:r>
              <a:rPr lang="en-US" sz="2000" dirty="0" err="1"/>
              <a:t>élőben</a:t>
            </a:r>
            <a:r>
              <a:rPr lang="en-US" sz="2000" dirty="0"/>
              <a:t> is </a:t>
            </a:r>
            <a:r>
              <a:rPr lang="en-US" sz="2000" dirty="0" err="1"/>
              <a:t>nézni</a:t>
            </a:r>
            <a:r>
              <a:rPr lang="en-US" sz="2000" dirty="0"/>
              <a:t> </a:t>
            </a:r>
            <a:r>
              <a:rPr lang="en-US" sz="2000" dirty="0" err="1"/>
              <a:t>bár</a:t>
            </a:r>
            <a:r>
              <a:rPr lang="en-US" sz="2000" dirty="0"/>
              <a:t> a </a:t>
            </a:r>
            <a:r>
              <a:rPr lang="en-US" sz="2000" dirty="0" err="1"/>
              <a:t>kimenet</a:t>
            </a:r>
            <a:r>
              <a:rPr lang="en-US" sz="2000" dirty="0"/>
              <a:t> a Raspberry PI3 </a:t>
            </a:r>
            <a:r>
              <a:rPr lang="en-US" sz="2000" dirty="0" err="1"/>
              <a:t>erőforrásait</a:t>
            </a:r>
            <a:r>
              <a:rPr lang="en-US" sz="2000" dirty="0"/>
              <a:t> </a:t>
            </a:r>
            <a:r>
              <a:rPr lang="en-US" sz="2000" dirty="0" err="1"/>
              <a:t>teljesen</a:t>
            </a:r>
            <a:r>
              <a:rPr lang="en-US" sz="2000" dirty="0"/>
              <a:t> </a:t>
            </a:r>
            <a:r>
              <a:rPr lang="en-US" sz="2000" dirty="0" err="1"/>
              <a:t>felemészti</a:t>
            </a:r>
            <a:r>
              <a:rPr lang="en-US" sz="2000" dirty="0"/>
              <a:t> (&gt;5fps), de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érzékelést</a:t>
            </a:r>
            <a:r>
              <a:rPr lang="en-US" sz="2000" dirty="0"/>
              <a:t> </a:t>
            </a:r>
            <a:r>
              <a:rPr lang="en-US" sz="2000" dirty="0" err="1"/>
              <a:t>nem</a:t>
            </a:r>
            <a:r>
              <a:rPr lang="en-US" sz="2000" dirty="0"/>
              <a:t> </a:t>
            </a:r>
            <a:r>
              <a:rPr lang="en-US" sz="2000" dirty="0" err="1"/>
              <a:t>befolyásolja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59124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E8DC6FCD-811B-436E-9FEE-FC957486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0"/>
            <a:ext cx="1218577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FAA2F9B4-1AAC-1442-85A2-DCFCD8ACAC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62" r="-3" b="-3"/>
          <a:stretch/>
        </p:blipFill>
        <p:spPr>
          <a:xfrm>
            <a:off x="198687" y="171717"/>
            <a:ext cx="5802593" cy="3167426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36EF885A-48EF-612D-A370-8A9929FB62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88" b="5381"/>
          <a:stretch/>
        </p:blipFill>
        <p:spPr>
          <a:xfrm>
            <a:off x="6193759" y="171717"/>
            <a:ext cx="5796373" cy="3167426"/>
          </a:xfrm>
          <a:prstGeom prst="rect">
            <a:avLst/>
          </a:prstGeom>
        </p:spPr>
      </p:pic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FD7A9EE2-6134-46B8-D598-99C9DC5444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521" r="-3" b="7547"/>
          <a:stretch/>
        </p:blipFill>
        <p:spPr>
          <a:xfrm>
            <a:off x="198687" y="3510858"/>
            <a:ext cx="5802593" cy="2789948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445C3B48-5936-7399-3BB7-3657EE1A55E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219" b="16769"/>
          <a:stretch/>
        </p:blipFill>
        <p:spPr>
          <a:xfrm>
            <a:off x="6193758" y="3510858"/>
            <a:ext cx="5796373" cy="278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11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19" y="236262"/>
            <a:ext cx="9690116" cy="676540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A </a:t>
            </a:r>
            <a:r>
              <a:rPr lang="en-US" dirty="0" err="1"/>
              <a:t>mozgató</a:t>
            </a:r>
            <a:r>
              <a:rPr lang="en-US" dirty="0"/>
              <a:t> </a:t>
            </a:r>
            <a:r>
              <a:rPr lang="en-US" dirty="0" err="1"/>
              <a:t>mechanizmus</a:t>
            </a:r>
            <a:r>
              <a:rPr lang="en-US" dirty="0"/>
              <a:t> </a:t>
            </a:r>
            <a:r>
              <a:rPr lang="en-US" dirty="0" err="1"/>
              <a:t>működése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619" y="1194446"/>
            <a:ext cx="10526024" cy="5577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Adott</a:t>
            </a:r>
            <a:r>
              <a:rPr lang="en-US" sz="2000" dirty="0"/>
              <a:t> </a:t>
            </a:r>
            <a:r>
              <a:rPr lang="en-US" sz="2000" dirty="0" err="1"/>
              <a:t>egy</a:t>
            </a:r>
            <a:r>
              <a:rPr lang="en-US" sz="2000" dirty="0"/>
              <a:t> </a:t>
            </a:r>
            <a:r>
              <a:rPr lang="en-US" sz="2000" dirty="0" err="1"/>
              <a:t>gyári</a:t>
            </a:r>
            <a:r>
              <a:rPr lang="en-US" sz="2000" dirty="0"/>
              <a:t> </a:t>
            </a:r>
            <a:r>
              <a:rPr lang="en-US" sz="2000" dirty="0" err="1"/>
              <a:t>programozókörnyezet</a:t>
            </a:r>
            <a:r>
              <a:rPr lang="en-US" sz="2000" dirty="0"/>
              <a:t> - Scratch </a:t>
            </a:r>
            <a:r>
              <a:rPr lang="en-US" sz="2000" dirty="0" err="1"/>
              <a:t>jellegű</a:t>
            </a:r>
            <a:r>
              <a:rPr lang="en-US" sz="2000" dirty="0"/>
              <a:t>, </a:t>
            </a:r>
            <a:r>
              <a:rPr lang="en-US" sz="2000" dirty="0" err="1"/>
              <a:t>blokk</a:t>
            </a:r>
            <a:r>
              <a:rPr lang="en-US" sz="2000" dirty="0"/>
              <a:t> </a:t>
            </a:r>
            <a:r>
              <a:rPr lang="en-US" sz="2000" dirty="0" err="1"/>
              <a:t>alapú</a:t>
            </a:r>
            <a:r>
              <a:rPr lang="en-US" sz="2000" dirty="0"/>
              <a:t> </a:t>
            </a:r>
            <a:r>
              <a:rPr lang="en-US" sz="2000" dirty="0" err="1"/>
              <a:t>programok</a:t>
            </a:r>
            <a:r>
              <a:rPr lang="en-US" sz="2000" dirty="0"/>
              <a:t> </a:t>
            </a:r>
            <a:r>
              <a:rPr lang="en-US" sz="2000" dirty="0" err="1"/>
              <a:t>készítésére</a:t>
            </a:r>
            <a:r>
              <a:rPr lang="en-US" sz="2000" dirty="0"/>
              <a:t> </a:t>
            </a:r>
            <a:r>
              <a:rPr lang="en-US" sz="2000" dirty="0" err="1"/>
              <a:t>alkalmas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Elérhető</a:t>
            </a:r>
            <a:r>
              <a:rPr lang="en-US" sz="2000" dirty="0"/>
              <a:t> a </a:t>
            </a:r>
            <a:r>
              <a:rPr lang="en-US" sz="2000" dirty="0" err="1"/>
              <a:t>gyártó</a:t>
            </a:r>
            <a:r>
              <a:rPr lang="en-US" sz="2000" dirty="0"/>
              <a:t> </a:t>
            </a:r>
            <a:r>
              <a:rPr lang="en-US" sz="2000" dirty="0" err="1"/>
              <a:t>által</a:t>
            </a:r>
            <a:r>
              <a:rPr lang="en-US" sz="2000" dirty="0"/>
              <a:t> </a:t>
            </a:r>
            <a:r>
              <a:rPr lang="en-US" sz="2000" dirty="0" err="1"/>
              <a:t>készített</a:t>
            </a:r>
            <a:r>
              <a:rPr lang="en-US" sz="2000" dirty="0"/>
              <a:t> firmware </a:t>
            </a:r>
            <a:r>
              <a:rPr lang="en-US" sz="2000" dirty="0" err="1"/>
              <a:t>forráskódja</a:t>
            </a:r>
            <a:r>
              <a:rPr lang="en-US" sz="2000" dirty="0"/>
              <a:t>, de </a:t>
            </a:r>
            <a:r>
              <a:rPr lang="en-US" sz="2000" dirty="0" err="1"/>
              <a:t>félkész</a:t>
            </a:r>
            <a:r>
              <a:rPr lang="en-US" sz="2000" dirty="0"/>
              <a:t>, </a:t>
            </a:r>
            <a:r>
              <a:rPr lang="en-US" sz="2000" dirty="0" err="1"/>
              <a:t>kiegészítések</a:t>
            </a:r>
            <a:r>
              <a:rPr lang="en-US" sz="2000" dirty="0"/>
              <a:t> </a:t>
            </a:r>
            <a:r>
              <a:rPr lang="en-US" sz="2000" dirty="0" err="1"/>
              <a:t>szükségesek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dirty="0" err="1"/>
              <a:t>gyári</a:t>
            </a:r>
            <a:r>
              <a:rPr lang="en-US" sz="2000" dirty="0"/>
              <a:t> firmware </a:t>
            </a:r>
            <a:r>
              <a:rPr lang="en-US" sz="2000" dirty="0" err="1"/>
              <a:t>alapján</a:t>
            </a:r>
            <a:r>
              <a:rPr lang="en-US" sz="2000" dirty="0"/>
              <a:t> </a:t>
            </a:r>
            <a:r>
              <a:rPr lang="en-US" sz="2000" dirty="0" err="1"/>
              <a:t>készült</a:t>
            </a:r>
            <a:r>
              <a:rPr lang="en-US" sz="2000" dirty="0"/>
              <a:t> </a:t>
            </a:r>
            <a:r>
              <a:rPr lang="en-US" sz="2000" dirty="0" err="1"/>
              <a:t>egy</a:t>
            </a:r>
            <a:r>
              <a:rPr lang="en-US" sz="2000" dirty="0"/>
              <a:t> </a:t>
            </a:r>
            <a:r>
              <a:rPr lang="en-US" sz="2000" dirty="0" err="1"/>
              <a:t>egyszerű</a:t>
            </a:r>
            <a:r>
              <a:rPr lang="en-US" sz="2000" dirty="0"/>
              <a:t>, </a:t>
            </a:r>
            <a:r>
              <a:rPr lang="en-US" sz="2000" dirty="0" err="1"/>
              <a:t>feladathoz</a:t>
            </a:r>
            <a:r>
              <a:rPr lang="en-US" sz="2000" dirty="0"/>
              <a:t> </a:t>
            </a:r>
            <a:r>
              <a:rPr lang="en-US" sz="2000" dirty="0" err="1"/>
              <a:t>optimalizált</a:t>
            </a:r>
            <a:r>
              <a:rPr lang="en-US" sz="2000" dirty="0"/>
              <a:t>, </a:t>
            </a:r>
            <a:r>
              <a:rPr lang="en-US" sz="2000" dirty="0" err="1"/>
              <a:t>kiegészített</a:t>
            </a:r>
            <a:r>
              <a:rPr lang="en-US" sz="2000" dirty="0"/>
              <a:t> </a:t>
            </a:r>
            <a:r>
              <a:rPr lang="en-US" sz="2000" dirty="0" err="1"/>
              <a:t>kód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/>
              <a:t>A robot </a:t>
            </a:r>
            <a:r>
              <a:rPr lang="en-US" sz="2000" dirty="0" err="1"/>
              <a:t>szenzorait</a:t>
            </a:r>
            <a:r>
              <a:rPr lang="en-US" sz="2000" dirty="0"/>
              <a:t> </a:t>
            </a:r>
            <a:r>
              <a:rPr lang="en-US" sz="2000" dirty="0" err="1"/>
              <a:t>használjuk</a:t>
            </a:r>
            <a:r>
              <a:rPr lang="en-US" sz="2000" dirty="0"/>
              <a:t> </a:t>
            </a:r>
            <a:r>
              <a:rPr lang="en-US" sz="2000" dirty="0" err="1"/>
              <a:t>tájékozódásra</a:t>
            </a:r>
            <a:r>
              <a:rPr lang="en-US" sz="2000" dirty="0"/>
              <a:t>: ultrasonic </a:t>
            </a:r>
            <a:r>
              <a:rPr lang="en-US" sz="2000" dirty="0" err="1"/>
              <a:t>távolságérzékelő</a:t>
            </a:r>
            <a:r>
              <a:rPr lang="en-US" sz="2000" dirty="0"/>
              <a:t>, </a:t>
            </a:r>
            <a:r>
              <a:rPr lang="en-US" sz="2000" dirty="0" err="1"/>
              <a:t>talajközelségérzékelő</a:t>
            </a:r>
            <a:r>
              <a:rPr lang="en-US" sz="2000" dirty="0"/>
              <a:t>. </a:t>
            </a:r>
          </a:p>
          <a:p>
            <a:pPr marL="0" indent="0">
              <a:buNone/>
            </a:pPr>
            <a:r>
              <a:rPr lang="en-US" sz="2000" dirty="0" err="1"/>
              <a:t>Automatikus</a:t>
            </a:r>
            <a:r>
              <a:rPr lang="en-US" sz="2000" dirty="0"/>
              <a:t> </a:t>
            </a:r>
            <a:r>
              <a:rPr lang="en-US" sz="2000" dirty="0" err="1"/>
              <a:t>közlekedés</a:t>
            </a:r>
            <a:r>
              <a:rPr lang="en-US" sz="2000" dirty="0"/>
              <a:t> (</a:t>
            </a:r>
            <a:r>
              <a:rPr lang="en-US" sz="2000" dirty="0" err="1"/>
              <a:t>akadályok</a:t>
            </a:r>
            <a:r>
              <a:rPr lang="en-US" sz="2000" dirty="0"/>
              <a:t> </a:t>
            </a:r>
            <a:r>
              <a:rPr lang="en-US" sz="2000" dirty="0" err="1"/>
              <a:t>kikerülése</a:t>
            </a:r>
            <a:r>
              <a:rPr lang="en-US" sz="2000" dirty="0"/>
              <a:t>, </a:t>
            </a:r>
            <a:r>
              <a:rPr lang="en-US" sz="2000" dirty="0" err="1"/>
              <a:t>zuhanás</a:t>
            </a:r>
            <a:r>
              <a:rPr lang="en-US" sz="2000" dirty="0"/>
              <a:t>, </a:t>
            </a:r>
            <a:r>
              <a:rPr lang="en-US" sz="2000" dirty="0" err="1"/>
              <a:t>felborulás</a:t>
            </a:r>
            <a:r>
              <a:rPr lang="en-US" sz="2000" dirty="0"/>
              <a:t>, </a:t>
            </a:r>
            <a:r>
              <a:rPr lang="en-US" sz="2000" dirty="0" err="1"/>
              <a:t>illetve</a:t>
            </a:r>
            <a:r>
              <a:rPr lang="en-US" sz="2000" dirty="0"/>
              <a:t> </a:t>
            </a:r>
            <a:r>
              <a:rPr lang="en-US" sz="2000" dirty="0" err="1"/>
              <a:t>csapdahelyzetek</a:t>
            </a:r>
            <a:r>
              <a:rPr lang="en-US" sz="2000" dirty="0"/>
              <a:t> </a:t>
            </a:r>
            <a:r>
              <a:rPr lang="en-US" sz="2000" dirty="0" err="1"/>
              <a:t>kezelése</a:t>
            </a:r>
            <a:r>
              <a:rPr lang="en-US" sz="2000" dirty="0"/>
              <a:t>).</a:t>
            </a:r>
            <a:endParaRPr lang="en-US" dirty="0"/>
          </a:p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err="1"/>
              <a:t>maszkellenőrzéshez</a:t>
            </a:r>
            <a:r>
              <a:rPr lang="en-US" sz="2000" dirty="0"/>
              <a:t> </a:t>
            </a:r>
            <a:r>
              <a:rPr lang="en-US" sz="2000" err="1"/>
              <a:t>igazított</a:t>
            </a:r>
            <a:r>
              <a:rPr lang="en-US" sz="2000" dirty="0"/>
              <a:t> </a:t>
            </a:r>
            <a:r>
              <a:rPr lang="en-US" sz="2000" err="1"/>
              <a:t>mozgási</a:t>
            </a:r>
            <a:r>
              <a:rPr lang="en-US" sz="2000" dirty="0"/>
              <a:t> </a:t>
            </a:r>
            <a:r>
              <a:rPr lang="en-US" sz="2000" err="1"/>
              <a:t>sebesség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Nyílt</a:t>
            </a:r>
            <a:r>
              <a:rPr lang="en-US" sz="2000" dirty="0"/>
              <a:t> </a:t>
            </a:r>
            <a:r>
              <a:rPr lang="en-US" sz="2000" dirty="0" err="1"/>
              <a:t>forráskódú</a:t>
            </a:r>
            <a:r>
              <a:rPr lang="en-US" sz="2000" dirty="0"/>
              <a:t> firmware, a </a:t>
            </a:r>
            <a:r>
              <a:rPr lang="en-US" sz="2000" dirty="0" err="1"/>
              <a:t>projekt</a:t>
            </a:r>
            <a:r>
              <a:rPr lang="en-US" sz="2000" dirty="0"/>
              <a:t> </a:t>
            </a:r>
            <a:r>
              <a:rPr lang="en-US" sz="2000" dirty="0" err="1"/>
              <a:t>Github</a:t>
            </a:r>
            <a:r>
              <a:rPr lang="en-US" sz="2000" dirty="0"/>
              <a:t> </a:t>
            </a:r>
            <a:r>
              <a:rPr lang="en-US" sz="2000" dirty="0" err="1"/>
              <a:t>tárolóján</a:t>
            </a:r>
            <a:r>
              <a:rPr lang="en-US" sz="2000" dirty="0"/>
              <a:t> </a:t>
            </a:r>
            <a:r>
              <a:rPr lang="en-US" sz="2000" dirty="0" err="1"/>
              <a:t>elérhető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819475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B92C8CA-51CB-4511-AEBA-C04E0B721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577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2" descr="Text&#10;&#10;Description automatically generated">
            <a:extLst>
              <a:ext uri="{FF2B5EF4-FFF2-40B4-BE49-F238E27FC236}">
                <a16:creationId xmlns:a16="http://schemas.microsoft.com/office/drawing/2014/main" id="{2C0A436A-0C5A-ED2F-4798-65A6135A92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12295"/>
          <a:stretch/>
        </p:blipFill>
        <p:spPr>
          <a:xfrm>
            <a:off x="196678" y="165419"/>
            <a:ext cx="5804993" cy="3181935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7FE66129-9466-FF08-B62F-2EF817BA96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579" b="2"/>
          <a:stretch/>
        </p:blipFill>
        <p:spPr>
          <a:xfrm>
            <a:off x="6187154" y="165419"/>
            <a:ext cx="2821607" cy="3181935"/>
          </a:xfrm>
          <a:prstGeom prst="rect">
            <a:avLst/>
          </a:prstGeo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70201C9E-F0D1-5C8D-DEE4-30ACA9546B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4013" b="2"/>
          <a:stretch/>
        </p:blipFill>
        <p:spPr>
          <a:xfrm>
            <a:off x="9179442" y="165419"/>
            <a:ext cx="2850398" cy="3181935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8597A303-B74D-EE5B-4728-92AD8205C0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884" r="-3" b="6026"/>
          <a:stretch/>
        </p:blipFill>
        <p:spPr>
          <a:xfrm>
            <a:off x="191037" y="3515901"/>
            <a:ext cx="5804993" cy="2796836"/>
          </a:xfrm>
          <a:prstGeom prst="rect">
            <a:avLst/>
          </a:prstGeom>
        </p:spPr>
      </p:pic>
      <p:pic>
        <p:nvPicPr>
          <p:cNvPr id="11" name="Picture 11" descr="Text&#10;&#10;Description automatically generated">
            <a:extLst>
              <a:ext uri="{FF2B5EF4-FFF2-40B4-BE49-F238E27FC236}">
                <a16:creationId xmlns:a16="http://schemas.microsoft.com/office/drawing/2014/main" id="{0A569DBB-8D9A-28A6-81D6-17ABD6E39D8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6945" b="-3"/>
          <a:stretch/>
        </p:blipFill>
        <p:spPr>
          <a:xfrm>
            <a:off x="6192797" y="3510646"/>
            <a:ext cx="2821607" cy="2796836"/>
          </a:xfrm>
          <a:prstGeom prst="rect">
            <a:avLst/>
          </a:prstGeom>
        </p:spPr>
      </p:pic>
      <p:pic>
        <p:nvPicPr>
          <p:cNvPr id="13" name="Picture 13" descr="Text&#10;&#10;Description automatically generated">
            <a:extLst>
              <a:ext uri="{FF2B5EF4-FFF2-40B4-BE49-F238E27FC236}">
                <a16:creationId xmlns:a16="http://schemas.microsoft.com/office/drawing/2014/main" id="{BC0F57A4-CABA-A16F-9246-AC843F34653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6301" b="-3"/>
          <a:stretch/>
        </p:blipFill>
        <p:spPr>
          <a:xfrm>
            <a:off x="9185086" y="3510646"/>
            <a:ext cx="2850397" cy="279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393699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101</Words>
  <Application>Microsoft Office PowerPoint</Application>
  <PresentationFormat>Custom</PresentationFormat>
  <Paragraphs>35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View</vt:lpstr>
      <vt:lpstr>masKey</vt:lpstr>
      <vt:lpstr>Csapatunk</vt:lpstr>
      <vt:lpstr>Probléma forrása, megoldása</vt:lpstr>
      <vt:lpstr>A robot felépítése, követelményei</vt:lpstr>
      <vt:lpstr>PowerPoint Presentation</vt:lpstr>
      <vt:lpstr>A maszkviselés ellenőrzésének működése</vt:lpstr>
      <vt:lpstr>PowerPoint Presentation</vt:lpstr>
      <vt:lpstr>A mozgató mechanizmus működése</vt:lpstr>
      <vt:lpstr>PowerPoint Presentation</vt:lpstr>
      <vt:lpstr>Kihívások</vt:lpstr>
      <vt:lpstr>Elért eredmények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lastModifiedBy/>
  <cp:revision>786</cp:revision>
  <dcterms:created xsi:type="dcterms:W3CDTF">2022-04-02T16:23:25Z</dcterms:created>
  <dcterms:modified xsi:type="dcterms:W3CDTF">2022-04-08T09:54:34Z</dcterms:modified>
</cp:coreProperties>
</file>

<file path=docProps/thumbnail.jpeg>
</file>